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8" r:id="rId4"/>
    <p:sldId id="263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3" autoAdjust="0"/>
    <p:restoredTop sz="94660"/>
  </p:normalViewPr>
  <p:slideViewPr>
    <p:cSldViewPr>
      <p:cViewPr varScale="1">
        <p:scale>
          <a:sx n="65" d="100"/>
          <a:sy n="65" d="100"/>
        </p:scale>
        <p:origin x="-12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1F52-3817-49E5-9E8F-D2A3CA5B6792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3F53F0-D25D-4AE8-B000-CE1B892F263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1F52-3817-49E5-9E8F-D2A3CA5B6792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53F0-D25D-4AE8-B000-CE1B892F26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1F52-3817-49E5-9E8F-D2A3CA5B6792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53F0-D25D-4AE8-B000-CE1B892F26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1F52-3817-49E5-9E8F-D2A3CA5B6792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53F0-D25D-4AE8-B000-CE1B892F26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1F52-3817-49E5-9E8F-D2A3CA5B6792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53F0-D25D-4AE8-B000-CE1B892F263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1F52-3817-49E5-9E8F-D2A3CA5B6792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53F0-D25D-4AE8-B000-CE1B892F263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1F52-3817-49E5-9E8F-D2A3CA5B6792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53F0-D25D-4AE8-B000-CE1B892F263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1F52-3817-49E5-9E8F-D2A3CA5B6792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53F0-D25D-4AE8-B000-CE1B892F26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1F52-3817-49E5-9E8F-D2A3CA5B6792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53F0-D25D-4AE8-B000-CE1B892F26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1F52-3817-49E5-9E8F-D2A3CA5B6792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53F0-D25D-4AE8-B000-CE1B892F26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1F52-3817-49E5-9E8F-D2A3CA5B6792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53F0-D25D-4AE8-B000-CE1B892F26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1991F52-3817-49E5-9E8F-D2A3CA5B6792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93F53F0-D25D-4AE8-B000-CE1B892F263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1"/>
  </p:transition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3035423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Безопасный Интернет</a:t>
            </a:r>
            <a:b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9285705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7"/>
            <a:ext cx="8229600" cy="1944217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Персональные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данные и 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личная информация в Интернете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endParaRPr lang="ru-RU" dirty="0"/>
          </a:p>
        </p:txBody>
      </p:sp>
      <p:sp>
        <p:nvSpPr>
          <p:cNvPr id="4" name="Объект 2"/>
          <p:cNvSpPr txBox="1">
            <a:spLocks noGrp="1"/>
          </p:cNvSpPr>
          <p:nvPr>
            <p:ph idx="1"/>
          </p:nvPr>
        </p:nvSpPr>
        <p:spPr>
          <a:xfrm>
            <a:off x="162186" y="1916832"/>
            <a:ext cx="3529087" cy="158400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>
              <a:tabLst>
                <a:tab pos="2955925" algn="l"/>
              </a:tabLst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– 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твоя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информация,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прежде чем публиковать их 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 (или) передавать третьим лицам, подумай, стоит 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ли это делать?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233265" y="4510161"/>
            <a:ext cx="2888704" cy="93352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80%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преступников берут информацию в соц.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сетях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259632" y="3556074"/>
            <a:ext cx="6984776" cy="90239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Кому и зачем нужна твоя персональная информация?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162186" y="4976924"/>
            <a:ext cx="3113670" cy="15484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для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совершения таких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преступлений, как </a:t>
            </a:r>
            <a:r>
              <a:rPr lang="ru-RU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шантаж</a:t>
            </a:r>
            <a:r>
              <a:rPr lang="ru-RU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вымогательство, оскорбление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016075" y="5229198"/>
            <a:ext cx="2888704" cy="108850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кражи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паролей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206105" y="5515962"/>
            <a:ext cx="2888704" cy="108850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рекламных целях, чтобы продать Вам какую-то вещь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045632" y="1848439"/>
            <a:ext cx="3024336" cy="135121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2955925" algn="l"/>
              </a:tabLst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охраняет Федеральный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закон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№ 152 – ФЗ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«О персональных данных»</a:t>
            </a:r>
          </a:p>
        </p:txBody>
      </p:sp>
      <p:sp>
        <p:nvSpPr>
          <p:cNvPr id="10" name="Прямоугольник 9"/>
          <p:cNvSpPr/>
          <p:nvPr/>
        </p:nvSpPr>
        <p:spPr>
          <a:xfrm rot="1405686">
            <a:off x="4978787" y="1650743"/>
            <a:ext cx="1117236" cy="1746602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scene3d>
            <a:camera prst="isometricLeftDown">
              <a:rot lat="1681457" lon="268583" rev="20287101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5824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ВНИМАНИЕ! ЛИЧНЫЕ ДАННЫЕ!</a:t>
            </a:r>
            <a:endParaRPr lang="ru-RU" sz="4800" dirty="0"/>
          </a:p>
        </p:txBody>
      </p:sp>
      <p:sp>
        <p:nvSpPr>
          <p:cNvPr id="4" name="Объект 2"/>
          <p:cNvSpPr txBox="1">
            <a:spLocks noGrp="1"/>
          </p:cNvSpPr>
          <p:nvPr>
            <p:ph idx="1"/>
          </p:nvPr>
        </p:nvSpPr>
        <p:spPr>
          <a:xfrm>
            <a:off x="0" y="1444446"/>
            <a:ext cx="2267744" cy="343399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47 миллионов</a:t>
            </a:r>
          </a:p>
          <a:p>
            <a:r>
              <a:rPr lang="ru-RU" dirty="0" smtClean="0"/>
              <a:t>пользователей заходят на сайт «</a:t>
            </a:r>
            <a:r>
              <a:rPr lang="ru-RU" dirty="0" err="1" smtClean="0"/>
              <a:t>ВКонтакте</a:t>
            </a:r>
            <a:r>
              <a:rPr lang="ru-RU" dirty="0" smtClean="0"/>
              <a:t>» каждый день. Они могут увидеть информацию о тебе</a:t>
            </a:r>
            <a:endParaRPr lang="ru-RU" dirty="0"/>
          </a:p>
        </p:txBody>
      </p:sp>
      <p:pic>
        <p:nvPicPr>
          <p:cNvPr id="14" name="Picture 3" descr="C:\Users\Valery.ponomarev\Desktop\Картинки\Urok-1-4\руки с планшетом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460"/>
          <a:stretch/>
        </p:blipFill>
        <p:spPr bwMode="auto">
          <a:xfrm>
            <a:off x="5037" y="2676259"/>
            <a:ext cx="9145016" cy="420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6502454" y="4080035"/>
            <a:ext cx="2448272" cy="15968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>
              <a:tabLst>
                <a:tab pos="2955925" algn="l"/>
              </a:tabLst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 регистрации в социальных сетях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рекомендуется использовать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только Имя или Псевдоним (ник)!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2771800" y="1667541"/>
            <a:ext cx="3226782" cy="77188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dirty="0">
                <a:solidFill>
                  <a:schemeClr val="tx1"/>
                </a:solidFill>
              </a:rPr>
              <a:t>Проверь и настрой </a:t>
            </a:r>
            <a:r>
              <a:rPr lang="ru-RU" dirty="0" smtClean="0">
                <a:solidFill>
                  <a:schemeClr val="tx1"/>
                </a:solidFill>
              </a:rPr>
              <a:t>приватность!!!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56998" y="2804767"/>
            <a:ext cx="3499177" cy="212348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6694978" y="1124744"/>
            <a:ext cx="2255748" cy="22322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</a:rPr>
              <a:t>Подумай, 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</a:rPr>
              <a:t>прежде </a:t>
            </a:r>
            <a:r>
              <a:rPr lang="ru-RU" sz="1400" dirty="0">
                <a:solidFill>
                  <a:schemeClr val="tx1"/>
                </a:solidFill>
              </a:rPr>
              <a:t>чем </a:t>
            </a:r>
            <a:r>
              <a:rPr lang="ru-RU" sz="1400" dirty="0" smtClean="0">
                <a:solidFill>
                  <a:schemeClr val="tx1"/>
                </a:solidFill>
              </a:rPr>
              <a:t>указать: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</a:rPr>
              <a:t>Мобильный телефон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</a:rPr>
              <a:t>Возраст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</a:rPr>
              <a:t>Адрес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</a:rPr>
              <a:t>Последние покупки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</a:rPr>
              <a:t>Электронную почту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</a:rPr>
              <a:t>Другие </a:t>
            </a:r>
            <a:r>
              <a:rPr lang="ru-RU" sz="1400" dirty="0">
                <a:solidFill>
                  <a:schemeClr val="tx1"/>
                </a:solidFill>
              </a:rPr>
              <a:t>важные </a:t>
            </a:r>
            <a:r>
              <a:rPr lang="ru-RU" sz="1400" dirty="0" smtClean="0">
                <a:solidFill>
                  <a:schemeClr val="tx1"/>
                </a:solidFill>
              </a:rPr>
              <a:t>данные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98246" y="5419032"/>
            <a:ext cx="2418747" cy="14067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>
              <a:tabLst>
                <a:tab pos="2955925" algn="l"/>
              </a:tabLst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 публикуй информацию 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 своём местонахождении и (или) материальных ценностях!</a:t>
            </a:r>
          </a:p>
        </p:txBody>
      </p:sp>
    </p:spTree>
    <p:extLst>
      <p:ext uri="{BB962C8B-B14F-4D97-AF65-F5344CB8AC3E}">
        <p14:creationId xmlns:p14="http://schemas.microsoft.com/office/powerpoint/2010/main" val="309730523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2"/>
          <p:cNvSpPr txBox="1">
            <a:spLocks/>
          </p:cNvSpPr>
          <p:nvPr/>
        </p:nvSpPr>
        <p:spPr>
          <a:xfrm>
            <a:off x="4716016" y="5229200"/>
            <a:ext cx="3543155" cy="14067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2000" b="1" dirty="0" smtClean="0"/>
              <a:t>Все, что попало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ru-RU" sz="2000" b="1" dirty="0" smtClean="0"/>
              <a:t>в интернет, остается там навсегда!!!</a:t>
            </a:r>
            <a:endParaRPr lang="ru-RU" sz="2000" b="1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89165" y="1340767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Фотографии, которые ты выложил вчера, смогут увидеть послезавтра и позже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33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ТВОЙ «ПОРТРЕТ»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2548497"/>
            <a:ext cx="4572000" cy="33451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932040" y="1340768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Следи за тем, что выкладываешь на общий обзор!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724644" y="4581128"/>
            <a:ext cx="3298564" cy="43823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Отдых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724644" y="4005064"/>
            <a:ext cx="3313445" cy="45934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Семья и родственники</a:t>
            </a:r>
            <a:endParaRPr lang="ru-RU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5717580" y="3429000"/>
            <a:ext cx="3327574" cy="4496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Личные контакты</a:t>
            </a:r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701643" y="2924944"/>
            <a:ext cx="3359448" cy="40547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Комментарии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701644" y="2361255"/>
            <a:ext cx="3359448" cy="43823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Фотографии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939501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МОБИЛЬНЫЙ ИНТЕРНЕТ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3" descr="C:\Users\Valery.ponomarev\Desktop\Картинки\Urok-1-4\рука и смарт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99" y="2822191"/>
            <a:ext cx="3040386" cy="40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871106" y="4365104"/>
            <a:ext cx="4968552" cy="216023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/>
              <a:t>Следи за своим мобильным телефоном или планшетом</a:t>
            </a:r>
            <a:r>
              <a:rPr lang="ru-RU" dirty="0" smtClean="0"/>
              <a:t>! Установи пароль на включение мобильного телефона!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Отключи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функцию автоподключения к открытым Wi-Fi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сетям, используй только защищенные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Wi-Fi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сети,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 только проверенные мобильные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сервисы.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851920" y="2375706"/>
            <a:ext cx="4392488" cy="170136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Твои контакты;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Личные фотографии/видеозаписи;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Данные доступа к электронной почте и иным аккаунтам в сети;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Данные о банковских картах и </a:t>
            </a:r>
            <a:r>
              <a:rPr lang="ru-RU" dirty="0" smtClean="0"/>
              <a:t>платежах</a:t>
            </a:r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755576" y="1484784"/>
            <a:ext cx="7310011" cy="66629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pc="-40" dirty="0"/>
              <a:t>В мобильном телефоне много важной информации!</a:t>
            </a:r>
          </a:p>
        </p:txBody>
      </p:sp>
    </p:spTree>
    <p:extLst>
      <p:ext uri="{BB962C8B-B14F-4D97-AF65-F5344CB8AC3E}">
        <p14:creationId xmlns:p14="http://schemas.microsoft.com/office/powerpoint/2010/main" val="389769181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 noGrp="1"/>
          </p:cNvSpPr>
          <p:nvPr>
            <p:ph idx="1"/>
          </p:nvPr>
        </p:nvSpPr>
        <p:spPr>
          <a:xfrm>
            <a:off x="1691680" y="2564904"/>
            <a:ext cx="2592288" cy="93610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algn="l"/>
            <a:r>
              <a:rPr lang="ru-RU" dirty="0" smtClean="0"/>
              <a:t>Что такое биометрические персональные данные?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111253" y="3429000"/>
            <a:ext cx="2921495" cy="82494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/>
            <a:r>
              <a:rPr lang="ru-RU" dirty="0" smtClean="0"/>
              <a:t>Что такое кодовые данные?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314686" y="4005063"/>
            <a:ext cx="3111293" cy="87709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/>
            <a:r>
              <a:rPr lang="ru-RU" dirty="0" smtClean="0"/>
              <a:t>Что такое специальные персональные данные?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870333" y="4758075"/>
            <a:ext cx="3250704" cy="5760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/>
            <a:r>
              <a:rPr lang="ru-RU" dirty="0" smtClean="0"/>
              <a:t>Что такое </a:t>
            </a:r>
            <a:r>
              <a:rPr lang="ru-RU" dirty="0" err="1" smtClean="0"/>
              <a:t>кибербуллинг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827584" y="1803190"/>
            <a:ext cx="7746967" cy="54569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ru-RU" dirty="0" smtClean="0"/>
              <a:t>Здесь Вы сможете узнать:</a:t>
            </a:r>
            <a:endParaRPr lang="ru-RU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835696" y="5589240"/>
            <a:ext cx="3099223" cy="115212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3429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Segoe Print" panose="020006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ru-RU" dirty="0" smtClean="0"/>
              <a:t>Также там можно пройти тест «Что ты знаешь о своих персональных данных».</a:t>
            </a:r>
            <a:endParaRPr lang="ru-RU" dirty="0"/>
          </a:p>
        </p:txBody>
      </p:sp>
      <p:pic>
        <p:nvPicPr>
          <p:cNvPr id="11" name="Рисунок 10" descr="Портал персональныеданные.дет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32656"/>
            <a:ext cx="8208912" cy="122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Галя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2134"/>
            <a:ext cx="2232248" cy="55258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605606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Спасибо за внимание!!!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1026448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128</TotalTime>
  <Words>277</Words>
  <Application>Microsoft Office PowerPoint</Application>
  <PresentationFormat>Экран (4:3)</PresentationFormat>
  <Paragraphs>46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Исполнительная</vt:lpstr>
      <vt:lpstr>Безопасный Интернет </vt:lpstr>
      <vt:lpstr>Персональные данные и  личная информация в Интернете </vt:lpstr>
      <vt:lpstr>ВНИМАНИЕ! ЛИЧНЫЕ ДАННЫЕ!</vt:lpstr>
      <vt:lpstr>ТВОЙ «ПОРТРЕТ»</vt:lpstr>
      <vt:lpstr>МОБИЛЬНЫЙ ИНТЕРНЕТ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Интернет</dc:title>
  <dc:creator>Сотрудник ПД</dc:creator>
  <cp:lastModifiedBy>poul</cp:lastModifiedBy>
  <cp:revision>19</cp:revision>
  <dcterms:created xsi:type="dcterms:W3CDTF">2017-03-01T11:18:13Z</dcterms:created>
  <dcterms:modified xsi:type="dcterms:W3CDTF">2017-03-14T09:36:10Z</dcterms:modified>
</cp:coreProperties>
</file>