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55" autoAdjust="0"/>
    <p:restoredTop sz="94713" autoAdjust="0"/>
  </p:normalViewPr>
  <p:slideViewPr>
    <p:cSldViewPr>
      <p:cViewPr>
        <p:scale>
          <a:sx n="100" d="100"/>
          <a:sy n="100" d="100"/>
        </p:scale>
        <p:origin x="264" y="9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Степанов АС\Desktop\листовка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90588" y="-342900"/>
            <a:ext cx="10925176" cy="75438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64488" y="-315416"/>
            <a:ext cx="1080120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74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900608" y="-315416"/>
            <a:ext cx="1238250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Степанов АС\Desktop\листовка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44408" y="6093296"/>
            <a:ext cx="899592" cy="764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339752" y="620688"/>
            <a:ext cx="58326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 пожаре звоните 01, 101, 112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Степанов АС\Desktop\листовка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4721662"/>
            <a:ext cx="36724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 пожаре звоните 01, 101, 112</a:t>
            </a:r>
            <a:endParaRPr lang="ru-RU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7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87220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5589240"/>
            <a:ext cx="1224136" cy="1268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Степанов АС\Desktop\листовка 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10800000" flipV="1">
            <a:off x="4139952" y="4306308"/>
            <a:ext cx="28803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 пожаре звоните 01, 101, 112</a:t>
            </a:r>
            <a:endParaRPr lang="ru-RU" sz="2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7030A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Степанов АС\Desktop\новый год дет сад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7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99592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00392" y="5733256"/>
            <a:ext cx="1043608" cy="1124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131840" y="764704"/>
            <a:ext cx="5616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 пожаре звоните 01, 101, 112</a:t>
            </a:r>
            <a:endParaRPr lang="ru-RU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Степанов АС\Desktop\листовка 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7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43608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00392" y="0"/>
            <a:ext cx="1043608" cy="1124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32</Words>
  <Application>Microsoft Office PowerPoint</Application>
  <PresentationFormat>Экран (4:3)</PresentationFormat>
  <Paragraphs>4</Paragraphs>
  <Slides>6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Степанов АС</dc:creator>
  <cp:lastModifiedBy>SH</cp:lastModifiedBy>
  <cp:revision>8</cp:revision>
  <dcterms:created xsi:type="dcterms:W3CDTF">2016-10-19T15:10:09Z</dcterms:created>
  <dcterms:modified xsi:type="dcterms:W3CDTF">2016-10-24T08:20:16Z</dcterms:modified>
</cp:coreProperties>
</file>