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5" r:id="rId3"/>
    <p:sldId id="259" r:id="rId4"/>
    <p:sldId id="267" r:id="rId5"/>
    <p:sldId id="266" r:id="rId6"/>
  </p:sldIdLst>
  <p:sldSz cx="12192000" cy="6858000"/>
  <p:notesSz cx="6799263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71" autoAdjust="0"/>
    <p:restoredTop sz="94660"/>
  </p:normalViewPr>
  <p:slideViewPr>
    <p:cSldViewPr snapToGrid="0">
      <p:cViewPr varScale="1">
        <p:scale>
          <a:sx n="79" d="100"/>
          <a:sy n="79" d="100"/>
        </p:scale>
        <p:origin x="132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476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005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266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412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476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26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590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816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92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645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61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BB158-2AFC-4A6B-A6CE-35C93D916536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12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501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456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6612"/>
            <a:ext cx="12192000" cy="534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46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212"/>
            <a:ext cx="12192000" cy="615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899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1307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Вансович Елена Николаевна</dc:creator>
  <cp:lastModifiedBy>Пользователь Windows</cp:lastModifiedBy>
  <cp:revision>7</cp:revision>
  <cp:lastPrinted>2020-08-27T06:47:42Z</cp:lastPrinted>
  <dcterms:created xsi:type="dcterms:W3CDTF">2020-08-26T12:20:38Z</dcterms:created>
  <dcterms:modified xsi:type="dcterms:W3CDTF">2020-09-01T14:36:12Z</dcterms:modified>
</cp:coreProperties>
</file>